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84" r:id="rId3"/>
    <p:sldId id="282" r:id="rId4"/>
    <p:sldId id="281" r:id="rId5"/>
    <p:sldId id="283" r:id="rId6"/>
    <p:sldId id="263" r:id="rId7"/>
    <p:sldId id="270" r:id="rId8"/>
    <p:sldId id="285" r:id="rId9"/>
    <p:sldId id="278" r:id="rId10"/>
    <p:sldId id="279" r:id="rId11"/>
    <p:sldId id="280" r:id="rId12"/>
    <p:sldId id="277" r:id="rId13"/>
    <p:sldId id="286" r:id="rId14"/>
    <p:sldId id="26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1" d="100"/>
          <a:sy n="81" d="100"/>
        </p:scale>
        <p:origin x="108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C7D19-6076-4DB9-8F92-5E1B49AA845A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B0EC5-6EEC-430D-8C4E-0D26D7506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703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B0EC5-6EEC-430D-8C4E-0D26D750655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603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9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01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34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093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173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182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992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92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5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47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38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007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457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627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05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432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48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9B156E8-5401-4B8B-828A-3ABD67B8F7B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EC899-FFDA-4B4C-B3F6-8A9E1A517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47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280648" cy="5688632"/>
          </a:xfrm>
        </p:spPr>
        <p:txBody>
          <a:bodyPr/>
          <a:lstStyle/>
          <a:p>
            <a:r>
              <a:rPr lang="ru-RU" b="1" dirty="0" smtClean="0"/>
              <a:t>Война За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независимость</a:t>
            </a:r>
            <a:r>
              <a:rPr lang="ru-RU" b="1" dirty="0" smtClean="0"/>
              <a:t> и образование</a:t>
            </a:r>
            <a:r>
              <a:rPr lang="ru-RU" b="1" dirty="0" smtClean="0"/>
              <a:t> США.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5337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8280648" cy="2664296"/>
          </a:xfrm>
        </p:spPr>
        <p:txBody>
          <a:bodyPr/>
          <a:lstStyle/>
          <a:p>
            <a:r>
              <a:rPr lang="ru-RU" b="1" dirty="0" smtClean="0"/>
              <a:t>Д/З § 23, вопросы 1,3 с.190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7819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Флаг США (в годы </a:t>
            </a:r>
            <a:r>
              <a:rPr lang="ru-RU" dirty="0" smtClean="0"/>
              <a:t>освободительной войны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655" y="2699948"/>
            <a:ext cx="4646815" cy="2901142"/>
          </a:xfrm>
        </p:spPr>
      </p:pic>
    </p:spTree>
    <p:extLst>
      <p:ext uri="{BB962C8B-B14F-4D97-AF65-F5344CB8AC3E}">
        <p14:creationId xmlns:p14="http://schemas.microsoft.com/office/powerpoint/2010/main" val="2589961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Англичане в Новом Свете.</a:t>
            </a:r>
            <a:endParaRPr lang="ru-RU" sz="2800" dirty="0" smtClean="0"/>
          </a:p>
          <a:p>
            <a:r>
              <a:rPr lang="ru-RU" sz="2800" dirty="0" smtClean="0"/>
              <a:t>Британия и её далекие подданные.</a:t>
            </a:r>
            <a:endParaRPr lang="ru-RU" sz="2800" dirty="0" smtClean="0"/>
          </a:p>
          <a:p>
            <a:r>
              <a:rPr lang="ru-RU" sz="2800" dirty="0" smtClean="0"/>
              <a:t>На пути к независимости.</a:t>
            </a:r>
            <a:endParaRPr lang="ru-RU" sz="2800" dirty="0" smtClean="0"/>
          </a:p>
          <a:p>
            <a:r>
              <a:rPr lang="ru-RU" sz="2800" dirty="0" smtClean="0"/>
              <a:t>Перелом в войне и её завершение.</a:t>
            </a:r>
            <a:endParaRPr lang="ru-RU" sz="2800" dirty="0" smtClean="0"/>
          </a:p>
          <a:p>
            <a:r>
              <a:rPr lang="ru-RU" sz="2800" dirty="0" smtClean="0"/>
              <a:t>От конфедерации к федерации.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631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-13487"/>
            <a:ext cx="7416824" cy="6862608"/>
          </a:xfrm>
        </p:spPr>
      </p:pic>
    </p:spTree>
    <p:extLst>
      <p:ext uri="{BB962C8B-B14F-4D97-AF65-F5344CB8AC3E}">
        <p14:creationId xmlns:p14="http://schemas.microsoft.com/office/powerpoint/2010/main" val="1502062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" y="332657"/>
            <a:ext cx="9132961" cy="6525344"/>
          </a:xfrm>
        </p:spPr>
      </p:pic>
    </p:spTree>
    <p:extLst>
      <p:ext uri="{BB962C8B-B14F-4D97-AF65-F5344CB8AC3E}">
        <p14:creationId xmlns:p14="http://schemas.microsoft.com/office/powerpoint/2010/main" val="283792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6525344"/>
          </a:xfrm>
        </p:spPr>
      </p:pic>
    </p:spTree>
    <p:extLst>
      <p:ext uri="{BB962C8B-B14F-4D97-AF65-F5344CB8AC3E}">
        <p14:creationId xmlns:p14="http://schemas.microsoft.com/office/powerpoint/2010/main" val="4500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8280648" cy="4824536"/>
          </a:xfrm>
        </p:spPr>
        <p:txBody>
          <a:bodyPr/>
          <a:lstStyle/>
          <a:p>
            <a:r>
              <a:rPr lang="ru-RU" b="1" dirty="0" smtClean="0"/>
              <a:t>История в лицах.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8988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Джордж Вашингтон (1732-1799)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859" y="2052638"/>
            <a:ext cx="3522407" cy="4195762"/>
          </a:xfrm>
        </p:spPr>
      </p:pic>
    </p:spTree>
    <p:extLst>
      <p:ext uri="{BB962C8B-B14F-4D97-AF65-F5344CB8AC3E}">
        <p14:creationId xmlns:p14="http://schemas.microsoft.com/office/powerpoint/2010/main" val="28599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Томас </a:t>
            </a:r>
            <a:r>
              <a:rPr lang="ru-RU" dirty="0" err="1" smtClean="0"/>
              <a:t>Джефферсон</a:t>
            </a:r>
            <a:r>
              <a:rPr lang="ru-RU" dirty="0" smtClean="0"/>
              <a:t> (1743-1826)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61" y="2052638"/>
            <a:ext cx="3518804" cy="4195762"/>
          </a:xfrm>
        </p:spPr>
      </p:pic>
    </p:spTree>
    <p:extLst>
      <p:ext uri="{BB962C8B-B14F-4D97-AF65-F5344CB8AC3E}">
        <p14:creationId xmlns:p14="http://schemas.microsoft.com/office/powerpoint/2010/main" val="3011171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Бенджамин Франклин (1706-1790)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120" y="2052638"/>
            <a:ext cx="3403885" cy="4195762"/>
          </a:xfrm>
        </p:spPr>
      </p:pic>
    </p:spTree>
    <p:extLst>
      <p:ext uri="{BB962C8B-B14F-4D97-AF65-F5344CB8AC3E}">
        <p14:creationId xmlns:p14="http://schemas.microsoft.com/office/powerpoint/2010/main" val="859702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470" y="692696"/>
            <a:ext cx="9144000" cy="52578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Государственное устройство США.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     Вопрос о государственном устройстве США был окончательно решен в</a:t>
            </a:r>
          </a:p>
          <a:p>
            <a:pPr marL="0" indent="0">
              <a:buNone/>
            </a:pPr>
            <a:r>
              <a:rPr lang="ru-RU" dirty="0"/>
              <a:t>_________, когда Конвент, собравшийся в ___________________________,</a:t>
            </a:r>
          </a:p>
          <a:p>
            <a:pPr marL="0" indent="0">
              <a:buNone/>
            </a:pPr>
            <a:r>
              <a:rPr lang="ru-RU" dirty="0"/>
              <a:t>принял ____________________________. В качестве формы правления</a:t>
            </a:r>
          </a:p>
          <a:p>
            <a:pPr marL="0" indent="0">
              <a:buNone/>
            </a:pPr>
            <a:r>
              <a:rPr lang="ru-RU" dirty="0"/>
              <a:t>устанавливалась _______________________. Высшим    законодательным</a:t>
            </a:r>
          </a:p>
          <a:p>
            <a:pPr marL="0" indent="0">
              <a:buNone/>
            </a:pPr>
            <a:r>
              <a:rPr lang="ru-RU" dirty="0"/>
              <a:t>органом стал _________________, состоящий   из ______________________</a:t>
            </a:r>
          </a:p>
          <a:p>
            <a:pPr marL="0" indent="0">
              <a:buNone/>
            </a:pPr>
            <a:r>
              <a:rPr lang="ru-RU" dirty="0"/>
              <a:t>и _________________________________. Исполнительная власть вручалась</a:t>
            </a:r>
          </a:p>
          <a:p>
            <a:pPr marL="0" indent="0">
              <a:buNone/>
            </a:pPr>
            <a:r>
              <a:rPr lang="ru-RU" dirty="0"/>
              <a:t>____________________________. Он   избирается   на _________ года   и</a:t>
            </a:r>
          </a:p>
          <a:p>
            <a:pPr marL="0" indent="0">
              <a:buNone/>
            </a:pPr>
            <a:r>
              <a:rPr lang="ru-RU" dirty="0"/>
              <a:t>находится под контролем __________________________. В то же время он</a:t>
            </a:r>
          </a:p>
          <a:p>
            <a:pPr marL="0" indent="0">
              <a:buNone/>
            </a:pPr>
            <a:r>
              <a:rPr lang="ru-RU" dirty="0"/>
              <a:t>имеет широкие полномочия: ______________________________________</a:t>
            </a:r>
          </a:p>
          <a:p>
            <a:pPr marL="0" indent="0">
              <a:buNone/>
            </a:pPr>
            <a:r>
              <a:rPr lang="ru-RU" dirty="0"/>
              <a:t>______________________________________________________. Высшую</a:t>
            </a:r>
          </a:p>
          <a:p>
            <a:pPr marL="0" indent="0">
              <a:buNone/>
            </a:pPr>
            <a:r>
              <a:rPr lang="ru-RU" dirty="0"/>
              <a:t>судебную власть получил ______________________________. Несмотря  на</a:t>
            </a:r>
          </a:p>
          <a:p>
            <a:pPr marL="0" indent="0">
              <a:buNone/>
            </a:pPr>
            <a:r>
              <a:rPr lang="ru-RU" dirty="0"/>
              <a:t>сильную центральную власть, за штатами сохранялось _________________</a:t>
            </a:r>
          </a:p>
          <a:p>
            <a:pPr marL="0" indent="0">
              <a:buNone/>
            </a:pPr>
            <a:r>
              <a:rPr lang="ru-RU" dirty="0"/>
              <a:t>_______________________________________________________. Таковы</a:t>
            </a:r>
          </a:p>
          <a:p>
            <a:pPr marL="0" indent="0">
              <a:buNone/>
            </a:pPr>
            <a:r>
              <a:rPr lang="ru-RU" dirty="0"/>
              <a:t>основные положения Конституции США, действующие до сих пор.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66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1.	Что удалось выполнить за урок?</a:t>
            </a:r>
          </a:p>
          <a:p>
            <a:r>
              <a:rPr lang="ru-RU" sz="2800" dirty="0"/>
              <a:t>2.	Что у меня не получилось?</a:t>
            </a:r>
          </a:p>
          <a:p>
            <a:r>
              <a:rPr lang="ru-RU" sz="2800" dirty="0"/>
              <a:t>3.	Какие вопросы необходимо обсудить на следующем уроке по данной теме?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1213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Всем хорошего дня!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5" y="1700808"/>
            <a:ext cx="5688632" cy="4464495"/>
          </a:xfrm>
        </p:spPr>
      </p:pic>
    </p:spTree>
    <p:extLst>
      <p:ext uri="{BB962C8B-B14F-4D97-AF65-F5344CB8AC3E}">
        <p14:creationId xmlns:p14="http://schemas.microsoft.com/office/powerpoint/2010/main" val="67691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2325</TotalTime>
  <Words>80</Words>
  <Application>Microsoft Office PowerPoint</Application>
  <PresentationFormat>Экран (4:3)</PresentationFormat>
  <Paragraphs>34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Ион</vt:lpstr>
      <vt:lpstr>Война За  независимость и образование США.</vt:lpstr>
      <vt:lpstr>Д/З § 23, вопросы 1,3 с.190</vt:lpstr>
      <vt:lpstr>Флаг США (в годы освободительной войны).</vt:lpstr>
      <vt:lpstr>ПЛАН РАБОТЫ:</vt:lpstr>
      <vt:lpstr>Презентация PowerPoint</vt:lpstr>
      <vt:lpstr>Презентация PowerPoint</vt:lpstr>
      <vt:lpstr>Презентация PowerPoint</vt:lpstr>
      <vt:lpstr>История в лицах.</vt:lpstr>
      <vt:lpstr>Джордж Вашингтон (1732-1799)</vt:lpstr>
      <vt:lpstr>Томас Джефферсон (1743-1826)</vt:lpstr>
      <vt:lpstr>Бенджамин Франклин (1706-1790)</vt:lpstr>
      <vt:lpstr>Презентация PowerPoint</vt:lpstr>
      <vt:lpstr>Рефлексия:</vt:lpstr>
      <vt:lpstr>Всем хорошего дня!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Рождение новой европейской науки</dc:title>
  <dc:creator>Глеб</dc:creator>
  <cp:lastModifiedBy>Макс</cp:lastModifiedBy>
  <cp:revision>73</cp:revision>
  <dcterms:created xsi:type="dcterms:W3CDTF">2015-09-22T21:06:47Z</dcterms:created>
  <dcterms:modified xsi:type="dcterms:W3CDTF">2017-06-27T21:25:52Z</dcterms:modified>
</cp:coreProperties>
</file>